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Alfa Slab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AlfaSlabOne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6aa0426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6aa0426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66aa0426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66aa0426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66aa0426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66aa0426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66aa0426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66aa0426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66aa0426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66aa0426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20735ca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20735ca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7933d488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7933d488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7933d48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7933d48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20735ca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20735ca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f8f4802b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f8f4802b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f8f4802b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f8f4802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66aa0426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66aa0426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66aa0426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66aa042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20735ca8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20735ca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20735ca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20735ca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66aa0426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66aa0426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6aa0426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66aa0426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12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IURan__-glEq4jqfuWz9o3evef9NxvDj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lucid-lichterman-67ff6a.netlify.app/" TargetMode="External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4GAvady1-Ao20qM3-EMf-2xQ3vZ-pDyS5zsBr4kTkq8/edit#gid=90383416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Fire Watch - Final Update</a:t>
            </a:r>
            <a:endParaRPr sz="4400"/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31763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Using Convolutional Neural Networks to Prevent Wildfires</a:t>
            </a:r>
            <a:endParaRPr b="1"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366547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Carter Elliott &amp; Steven Nguyen in Partnership with Perimeter Platform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242" y="4464550"/>
            <a:ext cx="2581760" cy="5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Quaternary</a:t>
            </a:r>
            <a:r>
              <a:rPr lang="en"/>
              <a:t> Models - Top 2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944550" y="941725"/>
            <a:ext cx="72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Proxima Nova"/>
                <a:ea typeface="Proxima Nova"/>
                <a:cs typeface="Proxima Nova"/>
                <a:sym typeface="Proxima Nova"/>
              </a:rPr>
              <a:t>No Fire vs. Small Fire vs. Large Fire vs. Multiple Fires </a:t>
            </a:r>
            <a:endParaRPr b="1" i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357325" y="1341925"/>
            <a:ext cx="41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 6 - CL #1: 64 Filters, CL #2*: 32 Filters, CL #3: 16 Filters</a:t>
            </a:r>
            <a:endParaRPr sz="1100"/>
          </a:p>
        </p:txBody>
      </p:sp>
      <p:sp>
        <p:nvSpPr>
          <p:cNvPr id="154" name="Google Shape;154;p22"/>
          <p:cNvSpPr txBox="1"/>
          <p:nvPr/>
        </p:nvSpPr>
        <p:spPr>
          <a:xfrm>
            <a:off x="590525" y="1341925"/>
            <a:ext cx="334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00"/>
                </a:highlight>
              </a:rPr>
              <a:t>Model 3 - CL #1: 64 Filters, CL #2: 32 Filters</a:t>
            </a:r>
            <a:endParaRPr b="1" sz="1100">
              <a:highlight>
                <a:srgbClr val="FFFF00"/>
              </a:highlight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50" y="1647247"/>
            <a:ext cx="3344205" cy="333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294" y="1663700"/>
            <a:ext cx="3344206" cy="329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8124150" y="1695925"/>
            <a:ext cx="80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*Includes Zero Padding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Presenting…”Smokey The Bear”!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925" y="1017725"/>
            <a:ext cx="6974150" cy="40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“Smokey The Bear”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311700" y="1152475"/>
            <a:ext cx="8520600" cy="3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 obtain a better perspective on the performance of the final model, we conducted multiple trials and analyzed the averages: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Factory Reset the Notebook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Keep things as clean and objective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Conducted 10 Trials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Re-Ran from “The Model” to “Make A Prediction” sections in the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Recorded Results for </a:t>
            </a:r>
            <a:r>
              <a:rPr b="1" lang="en" u="sng"/>
              <a:t>Every Epoch</a:t>
            </a:r>
            <a:r>
              <a:rPr lang="en"/>
              <a:t> from Each Trial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Loss, Validation Loss, Accuracy, and Validation Accuracy - Training 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Loss, Accuracy, Overfitting Graphs (Loss/Accuracy) - Testing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Got the Averages of Each Epoch + Recorded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Loss, Validation Loss, Accuracy, and Validation Accuracy - Training 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Loss and Accuracy - Testing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Created Accuracy + Loss Graphs Based on Averages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“Smokey The Bear”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Regard to the Test Set: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Loss: 0.18239 (Average)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Accuracy: 94.98% (Average)</a:t>
            </a:r>
            <a:endParaRPr/>
          </a:p>
        </p:txBody>
      </p:sp>
      <p:pic>
        <p:nvPicPr>
          <p:cNvPr id="176" name="Google Shape;176;p2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3" y="2408400"/>
            <a:ext cx="4340874" cy="26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938" y="2360700"/>
            <a:ext cx="4340874" cy="26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SUCCESS!!!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9850"/>
            <a:ext cx="3647501" cy="36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600" y="1314325"/>
            <a:ext cx="1217000" cy="12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560300" y="914125"/>
            <a:ext cx="31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First 9 Images of Testing Set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4986950" y="914125"/>
            <a:ext cx="31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9 Randomly Predicted Images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6600" y="2594101"/>
            <a:ext cx="1217000" cy="12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3600" y="2594101"/>
            <a:ext cx="1217000" cy="12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6600" y="3873875"/>
            <a:ext cx="1217000" cy="1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0600" y="1314322"/>
            <a:ext cx="1217000" cy="127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0600" y="2594100"/>
            <a:ext cx="1217000" cy="127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0600" y="3873875"/>
            <a:ext cx="1217000" cy="1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86725" y="3873875"/>
            <a:ext cx="1150743" cy="1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6600" y="1314319"/>
            <a:ext cx="1217000" cy="127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Notebook Demo: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hlinkClick r:id="rId3"/>
              </a:rPr>
              <a:t>https://colab.research.google.com/drive/1IURan__-glEq4jqfuWz9o3evef9NxvDj?usp=sharing</a:t>
            </a:r>
            <a:endParaRPr b="1"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Launching “Smokey The Bear”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decided to use Netlify to deploy our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Got major files needed to deploy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HDF5 File: stb.h5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 File: group1-shard1of.bin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JSON File: model.json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Zipped files and uploaded to Netlify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can upload images; displays preview of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much as tried to get it working (and wanted it to                                                     be), we couldn’t get proper predictions to be made…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https://lucid-lichterman-67ff6a.netlify.app/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425" y="1885750"/>
            <a:ext cx="2575875" cy="29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would like to thank a few people for helping make this project possible…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Bailey and Noah (Perimeter)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Various</a:t>
            </a:r>
            <a:r>
              <a:rPr lang="en"/>
              <a:t> authors of articles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Various YouTube Content Creators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211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00"/>
              <a:t>Questions?</a:t>
            </a:r>
            <a:endParaRPr sz="5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Refresher...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Neural Networks (CNN) can be used to classify fires, which can be used to detect and alert others about small fires before the become infernos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gathered from the FLAME Dataset can be used to train a model to identify different sized fires using thermal images extracted from a thermal video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started creating different models, but couldn’t get above a 45.70% accuracy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0" y="3996150"/>
            <a:ext cx="7889700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Checklist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Frame the problem and look at the big picture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 the data to gain insights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Prepare the data to better expose underlying patterns to ML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 many different models and short list the best 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Fine tune models and combine to make great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Present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Launch, monitor, and maintain the system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275" y="1118675"/>
            <a:ext cx="379375" cy="3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725" y="1449800"/>
            <a:ext cx="379375" cy="3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373875" y="2469750"/>
            <a:ext cx="7663800" cy="30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275" y="1786575"/>
            <a:ext cx="379375" cy="3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46155" t="0"/>
          <a:stretch/>
        </p:blipFill>
        <p:spPr>
          <a:xfrm>
            <a:off x="7979650" y="2059775"/>
            <a:ext cx="204275" cy="3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373875" y="2773050"/>
            <a:ext cx="7663800" cy="30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73875" y="3076850"/>
            <a:ext cx="7663800" cy="30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73875" y="3380650"/>
            <a:ext cx="7663800" cy="30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So…What Happened?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37" y="1468225"/>
            <a:ext cx="3400492" cy="343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70" y="1421500"/>
            <a:ext cx="3492992" cy="3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660600" y="1068025"/>
            <a:ext cx="29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Creation of Batch Dataset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171800" y="2921550"/>
            <a:ext cx="8004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505100" y="1068025"/>
            <a:ext cx="29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Creation of NumPy Dataset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5167775" y="142150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519975" y="142150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5167775" y="254685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6341200" y="254685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5167775" y="3715925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341200" y="367220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7519975" y="3715925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 and Burn…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95" y="1421500"/>
            <a:ext cx="3492992" cy="3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76025" y="1068025"/>
            <a:ext cx="29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Creation of NumPy Dataset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138700" y="142150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2490900" y="142150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138700" y="254685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1312125" y="254685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138700" y="3715925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312125" y="3672200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2490900" y="3715925"/>
            <a:ext cx="1278000" cy="12780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4237175" y="2985750"/>
            <a:ext cx="8004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087" y="2699500"/>
            <a:ext cx="2138150" cy="22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800" y="445025"/>
            <a:ext cx="2386725" cy="217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Fires Put Out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152475"/>
            <a:ext cx="8520600" cy="3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Restructured the NumPy Conversion Process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Previous conversion stripped labels from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 reason as to why the accuracy was so low - the model had no labels to work with!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More Dense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Abrupt change from 128 to 4 Neurons allowed for more mistakes to happen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Contributed to decreased accuracy on the original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Filter Sizes on Convolutional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Filter (32) to Large Filter (64) </a:t>
            </a:r>
            <a:r>
              <a:rPr lang="en"/>
              <a:t>did not collect enough information before moving on, decreasing accuracy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93C47D"/>
                </a:solidFill>
              </a:rPr>
              <a:t>Presence</a:t>
            </a:r>
            <a:r>
              <a:rPr lang="en">
                <a:solidFill>
                  <a:srgbClr val="93C47D"/>
                </a:solidFill>
              </a:rPr>
              <a:t> of Hot Spot vs No Hot Spot</a:t>
            </a:r>
            <a:r>
              <a:rPr lang="en"/>
              <a:t> (Great for Binary Classification!)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E06666"/>
                </a:solidFill>
              </a:rPr>
              <a:t>Shape and Size of Flame</a:t>
            </a:r>
            <a:endParaRPr>
              <a:solidFill>
                <a:srgbClr val="E06666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E06666"/>
                </a:solidFill>
              </a:rPr>
              <a:t>Presence of Multiple Fires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Changed the Kernel Size on Convolutional Layer #2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Kernel Size was (3, 3), which was too big for the filtered images from CL #1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Decreased Accuracy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Many Different Models…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20925" y="1017725"/>
            <a:ext cx="8872200" cy="4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 obtain the BEST model possible, extensive hyperparameter tuning and testing was conducted: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Started with Level of Classification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Binary, Trinary, and Quadinary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Tested with 6</a:t>
            </a:r>
            <a:r>
              <a:rPr lang="en"/>
              <a:t> Different Models with Different Hyperparameters; recorded results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Get a holistic image what parameters had the most impacts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Shortlisted the Top 2 of Each Level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Restarted Colab and Ran Tests with </a:t>
            </a:r>
            <a:r>
              <a:rPr b="1" lang="en" u="sng"/>
              <a:t>ONLY THOSE PARAMETERS</a:t>
            </a:r>
            <a:endParaRPr b="1" u="sng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Clean slate for most objective results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Picked BEST Model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High Accuracy (with Test Set)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Low Loss (with Test Set)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No Overfitting with Accuracy/Loss Graphs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Used Parameter of Winner as </a:t>
            </a:r>
            <a:r>
              <a:rPr b="1" lang="en" u="sng"/>
              <a:t>Baseline Parameters</a:t>
            </a:r>
            <a:r>
              <a:rPr lang="en"/>
              <a:t> for Next Classification Level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https://docs.google.com/spreadsheets/d/14GAvady1-Ao20qM3-EMf-2xQ3vZ-pDyS5zsBr4kTkq8/edit#gid=903834163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Models - Top 2</a:t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4985975" y="1389475"/>
            <a:ext cx="303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 5 - CL #1: 64 Filters, CL #2: 32 Filters)</a:t>
            </a:r>
            <a:endParaRPr sz="1100"/>
          </a:p>
        </p:txBody>
      </p:sp>
      <p:sp>
        <p:nvSpPr>
          <p:cNvPr id="133" name="Google Shape;133;p20"/>
          <p:cNvSpPr txBox="1"/>
          <p:nvPr/>
        </p:nvSpPr>
        <p:spPr>
          <a:xfrm>
            <a:off x="1125575" y="1389475"/>
            <a:ext cx="307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00"/>
                </a:highlight>
              </a:rPr>
              <a:t>Model 3 - CL #1: 32 Filters, CL #2: 64 Filters</a:t>
            </a:r>
            <a:endParaRPr b="1" sz="1100">
              <a:highlight>
                <a:srgbClr val="FFFF00"/>
              </a:highlight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746" y="1721309"/>
            <a:ext cx="3362953" cy="327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299" y="1721319"/>
            <a:ext cx="3362931" cy="32733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944550" y="1017725"/>
            <a:ext cx="72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Proxima Nova"/>
                <a:ea typeface="Proxima Nova"/>
                <a:cs typeface="Proxima Nova"/>
                <a:sym typeface="Proxima Nova"/>
              </a:rPr>
              <a:t>Fire vs. No Fire</a:t>
            </a:r>
            <a:endParaRPr b="1" i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20225" y="445025"/>
            <a:ext cx="85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Trinary Models - Top 2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4256850" y="1341925"/>
            <a:ext cx="432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00"/>
                </a:highlight>
              </a:rPr>
              <a:t>Model 5 - CL #1: 64 Filters, CL #2: 32 Filters, CL #3: 16 Filters)</a:t>
            </a:r>
            <a:endParaRPr b="1" sz="1100">
              <a:highlight>
                <a:srgbClr val="FFFF00"/>
              </a:highlight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680050" y="1341925"/>
            <a:ext cx="3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 2 - CL #1: 64 Filters, CL #2: 32 Filters</a:t>
            </a:r>
            <a:endParaRPr sz="11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51" y="1685546"/>
            <a:ext cx="3276934" cy="320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031" y="1670060"/>
            <a:ext cx="3276934" cy="320582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944550" y="941725"/>
            <a:ext cx="72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Proxima Nova"/>
                <a:ea typeface="Proxima Nova"/>
                <a:cs typeface="Proxima Nova"/>
                <a:sym typeface="Proxima Nova"/>
              </a:rPr>
              <a:t>No </a:t>
            </a:r>
            <a:r>
              <a:rPr b="1" i="1" lang="en" u="sng">
                <a:latin typeface="Proxima Nova"/>
                <a:ea typeface="Proxima Nova"/>
                <a:cs typeface="Proxima Nova"/>
                <a:sym typeface="Proxima Nova"/>
              </a:rPr>
              <a:t>Fire vs. Single Fire vs. </a:t>
            </a:r>
            <a:r>
              <a:rPr b="1" i="1" lang="en" u="sng">
                <a:latin typeface="Proxima Nova"/>
                <a:ea typeface="Proxima Nova"/>
                <a:cs typeface="Proxima Nova"/>
                <a:sym typeface="Proxima Nova"/>
              </a:rPr>
              <a:t>Multiple Fires</a:t>
            </a:r>
            <a:r>
              <a:rPr b="1" i="1" lang="en" u="sng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